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57" r:id="rId3"/>
    <p:sldId id="264" r:id="rId4"/>
    <p:sldId id="258" r:id="rId5"/>
    <p:sldId id="261" r:id="rId6"/>
    <p:sldId id="262" r:id="rId7"/>
    <p:sldId id="260" r:id="rId8"/>
    <p:sldId id="259" r:id="rId9"/>
    <p:sldId id="266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96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5F62B32-419C-45B3-ADA3-98945C3FFF5A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61A83B1-35F3-40EB-AF71-46E4FD7E1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62B32-419C-45B3-ADA3-98945C3FFF5A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83B1-35F3-40EB-AF71-46E4FD7E1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62B32-419C-45B3-ADA3-98945C3FFF5A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83B1-35F3-40EB-AF71-46E4FD7E1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5F62B32-419C-45B3-ADA3-98945C3FFF5A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83B1-35F3-40EB-AF71-46E4FD7E1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5F62B32-419C-45B3-ADA3-98945C3FFF5A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61A83B1-35F3-40EB-AF71-46E4FD7E1DF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5F62B32-419C-45B3-ADA3-98945C3FFF5A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61A83B1-35F3-40EB-AF71-46E4FD7E1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5F62B32-419C-45B3-ADA3-98945C3FFF5A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61A83B1-35F3-40EB-AF71-46E4FD7E1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62B32-419C-45B3-ADA3-98945C3FFF5A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83B1-35F3-40EB-AF71-46E4FD7E1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5F62B32-419C-45B3-ADA3-98945C3FFF5A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61A83B1-35F3-40EB-AF71-46E4FD7E1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5F62B32-419C-45B3-ADA3-98945C3FFF5A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61A83B1-35F3-40EB-AF71-46E4FD7E1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5F62B32-419C-45B3-ADA3-98945C3FFF5A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61A83B1-35F3-40EB-AF71-46E4FD7E1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5F62B32-419C-45B3-ADA3-98945C3FFF5A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61A83B1-35F3-40EB-AF71-46E4FD7E1D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76288"/>
            <a:ext cx="8603456" cy="272891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SB4. Students will assess the dependence of all organisms on one another and the flow of energy and matter within their ecosystems.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33799"/>
            <a:ext cx="8062912" cy="1530927"/>
          </a:xfrm>
        </p:spPr>
        <p:txBody>
          <a:bodyPr/>
          <a:lstStyle/>
          <a:p>
            <a:pPr algn="l"/>
            <a:r>
              <a:rPr lang="en-US" dirty="0"/>
              <a:t>Element c. Relate environmental conditions to successional changes in ecosystems.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5257800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EQ: How do ecosystems change over time?</a:t>
            </a:r>
          </a:p>
        </p:txBody>
      </p:sp>
    </p:spTree>
    <p:extLst>
      <p:ext uri="{BB962C8B-B14F-4D97-AF65-F5344CB8AC3E}">
        <p14:creationId xmlns:p14="http://schemas.microsoft.com/office/powerpoint/2010/main" val="57312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www.howard.k12.md.us/science/webquests/Biology-ecology/IMAGES/ecosucce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311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Ecological Succession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Definition: The long term process of natural vegetation communities changing.</a:t>
            </a:r>
          </a:p>
          <a:p>
            <a:endParaRPr lang="en-US" dirty="0"/>
          </a:p>
          <a:p>
            <a:r>
              <a:rPr lang="en-US" dirty="0"/>
              <a:t>Often follows a predictable pattern.</a:t>
            </a:r>
          </a:p>
          <a:p>
            <a:endParaRPr lang="en-US" dirty="0"/>
          </a:p>
          <a:p>
            <a:r>
              <a:rPr lang="en-US" dirty="0"/>
              <a:t>There are two types of succession: Primary and Secondary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Pioneer Species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5562600" cy="4572000"/>
          </a:xfrm>
        </p:spPr>
        <p:txBody>
          <a:bodyPr/>
          <a:lstStyle/>
          <a:p>
            <a:r>
              <a:rPr lang="en-US" dirty="0"/>
              <a:t>The first type of organism to start growing after an ecological disturbance is called a </a:t>
            </a:r>
            <a:r>
              <a:rPr lang="en-US" b="1" dirty="0"/>
              <a:t>pioneer species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They are often very hardy plants that can survive in full sun, poor soil, or even bare rock.  Think “weeds.”</a:t>
            </a:r>
          </a:p>
        </p:txBody>
      </p:sp>
      <p:pic>
        <p:nvPicPr>
          <p:cNvPr id="20482" name="Picture 2" descr="http://image.wistatutor.com/content/feed/tvcs/p5Bioneer2020spec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895474"/>
            <a:ext cx="2990850" cy="4352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Primary	vs.	Secondary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Starts out with bare rock; no soil</a:t>
            </a:r>
          </a:p>
          <a:p>
            <a:r>
              <a:rPr lang="en-US" dirty="0"/>
              <a:t>Pioneer species are usually </a:t>
            </a:r>
            <a:r>
              <a:rPr lang="en-US" b="1" dirty="0"/>
              <a:t>lichens</a:t>
            </a:r>
            <a:r>
              <a:rPr lang="en-US" dirty="0"/>
              <a:t>, followed by moss</a:t>
            </a:r>
          </a:p>
          <a:p>
            <a:r>
              <a:rPr lang="en-US" dirty="0"/>
              <a:t>Ex: bare rock on a mountainside; lava flow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Starts when an existing ecosystem experiences a disturbance</a:t>
            </a:r>
          </a:p>
          <a:p>
            <a:r>
              <a:rPr lang="en-US" dirty="0"/>
              <a:t>Pioneer species are small annuals, followed by shrubs and trees</a:t>
            </a:r>
          </a:p>
          <a:p>
            <a:r>
              <a:rPr lang="en-US" dirty="0"/>
              <a:t>Ex: clear cutting a forest; wildfire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lichen?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organism consisting of an outer fungal body enclosing photosynthetic algae. </a:t>
            </a:r>
          </a:p>
          <a:p>
            <a:endParaRPr lang="en-US" dirty="0"/>
          </a:p>
          <a:p>
            <a:r>
              <a:rPr lang="en-US" dirty="0"/>
              <a:t>The fungus provides a structure for the algae to live in and the algae provide food for the lichen through photosynthesis.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Lichens</a:t>
            </a:r>
          </a:p>
        </p:txBody>
      </p:sp>
      <p:pic>
        <p:nvPicPr>
          <p:cNvPr id="18436" name="Picture 4" descr="http://climate.uvic.ca/climate-lab/front_page_pics/lichen.lr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265049"/>
            <a:ext cx="4800600" cy="3592950"/>
          </a:xfrm>
          <a:prstGeom prst="rect">
            <a:avLst/>
          </a:prstGeom>
          <a:noFill/>
        </p:spPr>
      </p:pic>
      <p:pic>
        <p:nvPicPr>
          <p:cNvPr id="18434" name="Picture 2" descr="http://www.dereila.ca/woods/Lichen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09750"/>
            <a:ext cx="4800600" cy="3600450"/>
          </a:xfrm>
          <a:prstGeom prst="rect">
            <a:avLst/>
          </a:prstGeom>
          <a:noFill/>
        </p:spPr>
      </p:pic>
      <p:pic>
        <p:nvPicPr>
          <p:cNvPr id="18438" name="Picture 6" descr="http://www.adventurist.net/trips/e-rock_04-2001/gallery_12-04/lichen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81000"/>
            <a:ext cx="3495675" cy="2625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eopolicraticus.files.wordpress.com/2009/01/success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cces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609600"/>
            <a:ext cx="4325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Narrow" pitchFamily="34" charset="0"/>
              </a:rPr>
              <a:t>Secondary Succession</a:t>
            </a: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/>
          <a:lstStyle/>
          <a:p>
            <a:r>
              <a:rPr lang="en-US" dirty="0"/>
              <a:t>Growing a Climax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Pioneer species can tolerate sun, and provide some shade for shrubs to grow.</a:t>
            </a:r>
          </a:p>
          <a:p>
            <a:r>
              <a:rPr lang="en-US" dirty="0"/>
              <a:t>The shrubs provide enough cover for pine seedlings to grow.</a:t>
            </a:r>
          </a:p>
          <a:p>
            <a:r>
              <a:rPr lang="en-US" dirty="0"/>
              <a:t>Once the pine trees have matured, shade-tolerant tree species (like oaks) begin to grow and mature.</a:t>
            </a:r>
          </a:p>
          <a:p>
            <a:r>
              <a:rPr lang="en-US" dirty="0"/>
              <a:t>The </a:t>
            </a:r>
            <a:r>
              <a:rPr lang="en-US" b="1" dirty="0"/>
              <a:t>climax community</a:t>
            </a:r>
            <a:r>
              <a:rPr lang="en-US" dirty="0"/>
              <a:t> is the final, stable community that continues to exist until the next disturbance.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513</TotalTime>
  <Words>284</Words>
  <Application>Microsoft Office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 Narrow</vt:lpstr>
      <vt:lpstr>Century Gothic</vt:lpstr>
      <vt:lpstr>Verdana</vt:lpstr>
      <vt:lpstr>Wingdings 2</vt:lpstr>
      <vt:lpstr>Verve</vt:lpstr>
      <vt:lpstr>SB4. Students will assess the dependence of all organisms on one another and the flow of energy and matter within their ecosystems.</vt:lpstr>
      <vt:lpstr>Ecological Succession</vt:lpstr>
      <vt:lpstr>Pioneer Species</vt:lpstr>
      <vt:lpstr> Primary vs. Secondary</vt:lpstr>
      <vt:lpstr>What is a lichen?</vt:lpstr>
      <vt:lpstr>Lichens</vt:lpstr>
      <vt:lpstr>PowerPoint Presentation</vt:lpstr>
      <vt:lpstr>PowerPoint Presentation</vt:lpstr>
      <vt:lpstr>Growing a Climax Community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Bellringer:   3/21/11</dc:title>
  <dc:creator>Briana Lee Ransom</dc:creator>
  <cp:lastModifiedBy>Elizabeth Hudson</cp:lastModifiedBy>
  <cp:revision>21</cp:revision>
  <dcterms:created xsi:type="dcterms:W3CDTF">2011-03-21T03:44:59Z</dcterms:created>
  <dcterms:modified xsi:type="dcterms:W3CDTF">2020-05-11T12:50:25Z</dcterms:modified>
</cp:coreProperties>
</file>