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71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0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0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3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4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6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8495-6C8F-4CA5-BD62-03633E1EEC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31DB-D931-4329-93C8-85DC2CBF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61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C2C4-02F0-475B-8C21-79062F731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Macromolecule Notes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42412-E812-4CD0-AD97-2326BA114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Biology – Unit 2</a:t>
            </a:r>
          </a:p>
        </p:txBody>
      </p:sp>
    </p:spTree>
    <p:extLst>
      <p:ext uri="{BB962C8B-B14F-4D97-AF65-F5344CB8AC3E}">
        <p14:creationId xmlns:p14="http://schemas.microsoft.com/office/powerpoint/2010/main" val="31141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5FC47-758E-4DB0-86FA-70607E2A2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5" y="23337"/>
            <a:ext cx="9164329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2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79022-620D-4AD9-BD85-8649B83C7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0"/>
            <a:ext cx="9794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F1BBE-A28F-4636-A1C3-9E41DFE6C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0"/>
            <a:ext cx="973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AF70D-0549-4ECA-8D0A-7DE1BC22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3337"/>
            <a:ext cx="9631679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56E18-B0F2-4CC7-BF73-9DCD6C2F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7" y="13811"/>
            <a:ext cx="9069066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7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669BF-CA8A-4BE5-B212-D727AF73E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93" y="56679"/>
            <a:ext cx="9050013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8A492-B1B1-4671-B0AE-1908621B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04" y="42390"/>
            <a:ext cx="9078592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0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5D424C-7A21-4347-91C5-FCB96D880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0" y="37626"/>
            <a:ext cx="9030960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0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4159F-FF84-4D7E-8D20-CB4A22F5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41" y="37626"/>
            <a:ext cx="9088118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3212C-1221-4D57-A8F8-046438874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83" y="32863"/>
            <a:ext cx="9021434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5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20C71B-5FEA-4393-AD43-97B385214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33337"/>
            <a:ext cx="983488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6FB7F-6463-4DEE-ACF4-2A643E1E5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30" y="37626"/>
            <a:ext cx="9059539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68A08-9908-4EB4-9E25-D7AAF259F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56" y="56679"/>
            <a:ext cx="9040487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4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773CB-60B3-4D98-B7F4-F93D915B2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93" y="23337"/>
            <a:ext cx="9050013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C386D-BE9E-471C-9810-6E4117A6A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0"/>
            <a:ext cx="988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5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BA2B8D-14C8-4FE8-94EB-6DE4D361F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9047"/>
            <a:ext cx="8930640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08B80D-C626-4E1C-99AA-03D2CEE2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3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67320-FDAD-487D-A95B-2734A8351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4284"/>
            <a:ext cx="9662160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DCCF9-E3EE-4EF8-970D-76D841B7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9047"/>
            <a:ext cx="9824720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8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4D2D5-F37E-47CE-B062-54CE3D86E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DE3E5-5995-4D3F-BBCB-FDF9424F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8813"/>
            <a:ext cx="9855200" cy="68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6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Macromolecule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Nicohlas Anderson</dc:creator>
  <cp:lastModifiedBy>Elizabeth Hudson</cp:lastModifiedBy>
  <cp:revision>12</cp:revision>
  <dcterms:created xsi:type="dcterms:W3CDTF">2019-08-29T13:02:56Z</dcterms:created>
  <dcterms:modified xsi:type="dcterms:W3CDTF">2019-09-11T16:55:16Z</dcterms:modified>
</cp:coreProperties>
</file>