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8" r:id="rId4"/>
    <p:sldId id="265" r:id="rId5"/>
    <p:sldId id="267" r:id="rId6"/>
    <p:sldId id="260" r:id="rId7"/>
    <p:sldId id="266" r:id="rId8"/>
    <p:sldId id="261" r:id="rId9"/>
    <p:sldId id="268" r:id="rId10"/>
    <p:sldId id="263" r:id="rId11"/>
    <p:sldId id="269" r:id="rId12"/>
    <p:sldId id="270" r:id="rId13"/>
    <p:sldId id="271" r:id="rId14"/>
    <p:sldId id="273" r:id="rId15"/>
    <p:sldId id="280" r:id="rId16"/>
    <p:sldId id="275" r:id="rId17"/>
    <p:sldId id="274" r:id="rId18"/>
    <p:sldId id="281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5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5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5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1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2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1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6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1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4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8BFC-EF0B-45E9-AA74-19089E75FB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F1D8-F10E-48D5-8F58-5D51822A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0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15339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74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What is a Population?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A population is all the members of one species in an area at one time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6781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Community?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community is all of the organisms in a particular area at one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19400"/>
            <a:ext cx="5562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7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What is an Ecosystem?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/>
              <a:t>An ecosystem includes all of the biotic factors and all of the abiotic factors in a specific 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8458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What is a Biome?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A biome is a large region characterized by a specific climate and certain kinds of plants and animals, e.g. savanna, desert, rainforest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6858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Map of Earth’s Major Biomes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001000" cy="5562600"/>
          </a:xfrm>
        </p:spPr>
      </p:pic>
    </p:spTree>
    <p:extLst>
      <p:ext uri="{BB962C8B-B14F-4D97-AF65-F5344CB8AC3E}">
        <p14:creationId xmlns:p14="http://schemas.microsoft.com/office/powerpoint/2010/main" val="123291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Interspecies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Interactions between the different species in a community</a:t>
            </a:r>
          </a:p>
          <a:p>
            <a:pPr lvl="1"/>
            <a:r>
              <a:rPr lang="en-US" dirty="0"/>
              <a:t>Competition (-) (-) negative/negative relationship</a:t>
            </a:r>
          </a:p>
          <a:p>
            <a:pPr lvl="1"/>
            <a:r>
              <a:rPr lang="en-US" dirty="0"/>
              <a:t>Predation (+) (-) positive/negative relationship</a:t>
            </a:r>
          </a:p>
          <a:p>
            <a:pPr lvl="2"/>
            <a:r>
              <a:rPr lang="en-US" dirty="0"/>
              <a:t>Traditional Predation</a:t>
            </a:r>
          </a:p>
          <a:p>
            <a:pPr lvl="2"/>
            <a:r>
              <a:rPr lang="en-US" dirty="0"/>
              <a:t>Herbivory</a:t>
            </a:r>
          </a:p>
          <a:p>
            <a:pPr lvl="2"/>
            <a:r>
              <a:rPr lang="en-US" dirty="0"/>
              <a:t>Parasitism</a:t>
            </a:r>
          </a:p>
          <a:p>
            <a:pPr lvl="1"/>
            <a:r>
              <a:rPr lang="en-US" dirty="0"/>
              <a:t>Mutualism (+) (+) positive/positive relationship</a:t>
            </a:r>
          </a:p>
          <a:p>
            <a:pPr lvl="1"/>
            <a:r>
              <a:rPr lang="en-US" dirty="0"/>
              <a:t>Commensalism (+) (0) positive/no effect relationship</a:t>
            </a:r>
          </a:p>
        </p:txBody>
      </p:sp>
    </p:spTree>
    <p:extLst>
      <p:ext uri="{BB962C8B-B14F-4D97-AF65-F5344CB8AC3E}">
        <p14:creationId xmlns:p14="http://schemas.microsoft.com/office/powerpoint/2010/main" val="264481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Often species must compete for resources.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2057400"/>
            <a:ext cx="6286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7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Predation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The act of one organism killing another for food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848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25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Parasitism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One organism benefits and the other is harmed, but usually not killed. One organism feeds on another organism, </a:t>
            </a:r>
            <a:r>
              <a:rPr lang="en-US"/>
              <a:t>who is </a:t>
            </a:r>
            <a:r>
              <a:rPr lang="en-US" dirty="0"/>
              <a:t>called the host.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95600"/>
            <a:ext cx="3429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02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Symbiosis (“</a:t>
            </a:r>
            <a:r>
              <a:rPr lang="en-US" dirty="0" err="1"/>
              <a:t>sym</a:t>
            </a:r>
            <a:r>
              <a:rPr lang="en-US" dirty="0"/>
              <a:t>” together “bio” life “sis” the state of)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relationship in which two species live in close association with each other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3429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4910"/>
            <a:ext cx="3848100" cy="3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4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Ecology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Gr. “</a:t>
            </a:r>
            <a:r>
              <a:rPr lang="en-US" sz="4000" dirty="0" err="1"/>
              <a:t>oikos</a:t>
            </a:r>
            <a:r>
              <a:rPr lang="en-US" sz="4000" dirty="0"/>
              <a:t>”  means </a:t>
            </a:r>
            <a:r>
              <a:rPr lang="en-US" sz="4000" i="1" dirty="0"/>
              <a:t>house</a:t>
            </a:r>
            <a:r>
              <a:rPr lang="en-US" sz="4000" dirty="0"/>
              <a:t> </a:t>
            </a:r>
          </a:p>
          <a:p>
            <a:r>
              <a:rPr lang="en-US" sz="4000" dirty="0"/>
              <a:t>Gr. “ology” means </a:t>
            </a:r>
            <a:r>
              <a:rPr lang="en-US" sz="4000" i="1" dirty="0"/>
              <a:t>the study of</a:t>
            </a:r>
          </a:p>
        </p:txBody>
      </p:sp>
    </p:spTree>
    <p:extLst>
      <p:ext uri="{BB962C8B-B14F-4D97-AF65-F5344CB8AC3E}">
        <p14:creationId xmlns:p14="http://schemas.microsoft.com/office/powerpoint/2010/main" val="204630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symbiotic relationship in which both species benefit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95600"/>
            <a:ext cx="3962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4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Commensalism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symbiotic relationship in which one species benefits and the other is neither harmed nor helped.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74910"/>
            <a:ext cx="4191000" cy="34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2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Ecology?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The study of the “house” of nature</a:t>
            </a:r>
          </a:p>
          <a:p>
            <a:r>
              <a:rPr lang="en-US" dirty="0"/>
              <a:t>The study of relationships between organisms, populations, communities and the environment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4410075" cy="379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43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Biotic Factors (“bio” living)</a:t>
            </a:r>
          </a:p>
          <a:p>
            <a:pPr lvl="1"/>
            <a:r>
              <a:rPr lang="en-US" dirty="0"/>
              <a:t>Parts of an ecosystem that are alive or once were alive (i.e. organisms and their products)</a:t>
            </a:r>
          </a:p>
          <a:p>
            <a:pPr lvl="2"/>
            <a:r>
              <a:rPr lang="en-US" dirty="0"/>
              <a:t>Examples: bacteria, archaea, protists, fungi, plants, animals, feces, oil, fossils, coal</a:t>
            </a:r>
          </a:p>
          <a:p>
            <a:r>
              <a:rPr lang="en-US" dirty="0"/>
              <a:t>Abiotic Factors (“a” not, “bio” living)</a:t>
            </a:r>
          </a:p>
          <a:p>
            <a:pPr lvl="1"/>
            <a:r>
              <a:rPr lang="en-US" dirty="0"/>
              <a:t>Parts of an ecosystem that were never alive</a:t>
            </a:r>
          </a:p>
          <a:p>
            <a:pPr lvl="2"/>
            <a:r>
              <a:rPr lang="en-US" dirty="0"/>
              <a:t>Examples: rocks, soil, water, light, air, temp</a:t>
            </a:r>
          </a:p>
        </p:txBody>
      </p:sp>
    </p:spTree>
    <p:extLst>
      <p:ext uri="{BB962C8B-B14F-4D97-AF65-F5344CB8AC3E}">
        <p14:creationId xmlns:p14="http://schemas.microsoft.com/office/powerpoint/2010/main" val="279892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Find the Biotic &amp; Abiotic Factors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467600" cy="5562600"/>
          </a:xfrm>
        </p:spPr>
      </p:pic>
    </p:spTree>
    <p:extLst>
      <p:ext uri="{BB962C8B-B14F-4D97-AF65-F5344CB8AC3E}">
        <p14:creationId xmlns:p14="http://schemas.microsoft.com/office/powerpoint/2010/main" val="64256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Levels of Organization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0"/>
            <a:ext cx="4038600" cy="4525963"/>
          </a:xfrm>
        </p:spPr>
        <p:txBody>
          <a:bodyPr/>
          <a:lstStyle/>
          <a:p>
            <a:r>
              <a:rPr lang="en-US" dirty="0"/>
              <a:t>Individual</a:t>
            </a:r>
          </a:p>
          <a:p>
            <a:r>
              <a:rPr lang="en-US" dirty="0"/>
              <a:t>Population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Ecosystem</a:t>
            </a:r>
          </a:p>
          <a:p>
            <a:r>
              <a:rPr lang="en-US" dirty="0"/>
              <a:t>Biome</a:t>
            </a:r>
          </a:p>
          <a:p>
            <a:r>
              <a:rPr lang="en-US" dirty="0"/>
              <a:t>Biosphere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1"/>
            <a:ext cx="4953000" cy="556259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46237"/>
            <a:ext cx="4038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1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8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6858000" cy="6172200"/>
          </a:xfrm>
        </p:spPr>
      </p:pic>
    </p:spTree>
    <p:extLst>
      <p:ext uri="{BB962C8B-B14F-4D97-AF65-F5344CB8AC3E}">
        <p14:creationId xmlns:p14="http://schemas.microsoft.com/office/powerpoint/2010/main" val="185246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Individual?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 individual is a single organism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43880"/>
            <a:ext cx="4267200" cy="47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7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401</Words>
  <Application>Microsoft Office PowerPoint</Application>
  <PresentationFormat>On-screen Show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Ecology</vt:lpstr>
      <vt:lpstr>What is Ecology?</vt:lpstr>
      <vt:lpstr>Ecosystem Structure</vt:lpstr>
      <vt:lpstr>Find the Biotic &amp; Abiotic Factors</vt:lpstr>
      <vt:lpstr>Levels of Organization</vt:lpstr>
      <vt:lpstr>PowerPoint Presentation</vt:lpstr>
      <vt:lpstr>PowerPoint Presentation</vt:lpstr>
      <vt:lpstr>What is an Individual?</vt:lpstr>
      <vt:lpstr>What is a Population?</vt:lpstr>
      <vt:lpstr>What is a Community?</vt:lpstr>
      <vt:lpstr>What is an Ecosystem?</vt:lpstr>
      <vt:lpstr>What is a Biome?</vt:lpstr>
      <vt:lpstr>Map of Earth’s Major Biomes</vt:lpstr>
      <vt:lpstr>Interspecies Interactions</vt:lpstr>
      <vt:lpstr>Competition</vt:lpstr>
      <vt:lpstr>Predation</vt:lpstr>
      <vt:lpstr>Parasitism</vt:lpstr>
      <vt:lpstr>Symbiosis (“sym” together “bio” life “sis” the state of)</vt:lpstr>
      <vt:lpstr>Mutualism</vt:lpstr>
      <vt:lpstr>Commensalism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</dc:creator>
  <cp:lastModifiedBy>Elizabeth Hudson</cp:lastModifiedBy>
  <cp:revision>21</cp:revision>
  <dcterms:created xsi:type="dcterms:W3CDTF">2015-03-22T19:55:39Z</dcterms:created>
  <dcterms:modified xsi:type="dcterms:W3CDTF">2020-04-30T12:08:21Z</dcterms:modified>
</cp:coreProperties>
</file>